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315356" cy="4214841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6600" b="1" dirty="0" smtClean="0">
                <a:solidFill>
                  <a:srgbClr val="FF0000"/>
                </a:solidFill>
              </a:rPr>
              <a:t>приставок ПРЕ- и </a:t>
            </a:r>
            <a:r>
              <a:rPr lang="ru-RU" sz="6600" b="1" dirty="0" smtClean="0">
                <a:solidFill>
                  <a:srgbClr val="FF0000"/>
                </a:solidFill>
              </a:rPr>
              <a:t>ПРИ- .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629424" cy="2971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Тест по орфографии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ru-RU" smtClean="0">
                <a:solidFill>
                  <a:srgbClr val="002060"/>
                </a:solidFill>
              </a:rPr>
              <a:t>а </a:t>
            </a:r>
            <a:r>
              <a:rPr lang="ru-RU" dirty="0" smtClean="0">
                <a:solidFill>
                  <a:srgbClr val="002060"/>
                </a:solidFill>
              </a:rPr>
              <a:t>10 минут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МБОУ СОШ№2 </a:t>
            </a:r>
            <a:r>
              <a:rPr lang="ru-RU" dirty="0" smtClean="0">
                <a:solidFill>
                  <a:srgbClr val="002060"/>
                </a:solidFill>
              </a:rPr>
              <a:t>с.Октябрьское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Федоренко И.Н.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9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приставка обозначает «приближение»?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пр…хлынут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пр…лечь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пр..милый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</a:t>
            </a:r>
            <a:r>
              <a:rPr lang="ru-RU" b="1" dirty="0" err="1" smtClean="0">
                <a:solidFill>
                  <a:srgbClr val="002060"/>
                </a:solidFill>
              </a:rPr>
              <a:t>пятствие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10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написание пре-/при- зависит от контекста?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</a:t>
            </a:r>
            <a:r>
              <a:rPr lang="ru-RU" b="1" dirty="0" err="1" smtClean="0">
                <a:solidFill>
                  <a:srgbClr val="002060"/>
                </a:solidFill>
              </a:rPr>
              <a:t>слушиваться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пр…нахмурилась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пр…давать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пр…летел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Ключи к тесту: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.- </a:t>
            </a:r>
            <a:r>
              <a:rPr lang="ru-RU" b="1" dirty="0" smtClean="0">
                <a:solidFill>
                  <a:srgbClr val="002060"/>
                </a:solidFill>
              </a:rPr>
              <a:t>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4.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5. - 1)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6.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7.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8.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9. - 1)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10. - 3)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Интернет-источник: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http://videotutor-rusyaz.ru/uchenikam/testy-i-upragneniya/124-pravopisaniepristavokpreipriupragneniya.html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1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пре-?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1)пр…</a:t>
            </a:r>
            <a:r>
              <a:rPr lang="ru-RU" b="1" dirty="0" err="1" smtClean="0">
                <a:solidFill>
                  <a:srgbClr val="002060"/>
                </a:solidFill>
              </a:rPr>
              <a:t>брежный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002060"/>
                </a:solidFill>
              </a:rPr>
              <a:t>пр…остановиться;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002060"/>
                </a:solidFill>
              </a:rPr>
              <a:t>пр…прятать;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002060"/>
                </a:solidFill>
              </a:rPr>
              <a:t>пр…увеличить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2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при-?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1)пр…успеть;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002060"/>
                </a:solidFill>
              </a:rPr>
              <a:t>пр…вращать;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002060"/>
                </a:solidFill>
              </a:rPr>
              <a:t>пр…жать;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пр…провождать.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3</a:t>
            </a:r>
            <a:r>
              <a:rPr lang="ru-RU" b="1" i="1" dirty="0" smtClean="0">
                <a:solidFill>
                  <a:srgbClr val="FF0000"/>
                </a:solidFill>
              </a:rPr>
              <a:t>. Найдите вариант с орфографической ошибкой.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президент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презирать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</a:t>
            </a:r>
            <a:r>
              <a:rPr lang="ru-RU" b="1" dirty="0" err="1" smtClean="0">
                <a:solidFill>
                  <a:srgbClr val="002060"/>
                </a:solidFill>
              </a:rPr>
              <a:t>преоритет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президиум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4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пре-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</a:t>
            </a:r>
            <a:r>
              <a:rPr lang="ru-RU" b="1" dirty="0" err="1" smtClean="0">
                <a:solidFill>
                  <a:srgbClr val="002060"/>
                </a:solidFill>
              </a:rPr>
              <a:t>морский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</a:t>
            </a:r>
            <a:r>
              <a:rPr lang="ru-RU" b="1" dirty="0" err="1" smtClean="0">
                <a:solidFill>
                  <a:srgbClr val="002060"/>
                </a:solidFill>
              </a:rPr>
              <a:t>землиться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</a:t>
            </a:r>
            <a:r>
              <a:rPr lang="ru-RU" b="1" dirty="0" err="1" smtClean="0">
                <a:solidFill>
                  <a:srgbClr val="002060"/>
                </a:solidFill>
              </a:rPr>
              <a:t>пятствие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пр…сесть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5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при-?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пр…умолкла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пр…рвали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пр…лестный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пр…клонить колени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6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пре-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</a:t>
            </a:r>
            <a:r>
              <a:rPr lang="ru-RU" b="1" dirty="0" err="1" smtClean="0">
                <a:solidFill>
                  <a:srgbClr val="002060"/>
                </a:solidFill>
              </a:rPr>
              <a:t>бирать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</a:t>
            </a:r>
            <a:r>
              <a:rPr lang="ru-RU" b="1" dirty="0" err="1" smtClean="0">
                <a:solidFill>
                  <a:srgbClr val="002060"/>
                </a:solidFill>
              </a:rPr>
              <a:t>растать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</a:t>
            </a:r>
            <a:r>
              <a:rPr lang="ru-RU" b="1" dirty="0" err="1" smtClean="0">
                <a:solidFill>
                  <a:srgbClr val="002060"/>
                </a:solidFill>
              </a:rPr>
              <a:t>влекательный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пр…большой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7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пишется приставка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при-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пр…возносить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</a:t>
            </a:r>
            <a:r>
              <a:rPr lang="ru-RU" b="1" dirty="0" err="1" smtClean="0">
                <a:solidFill>
                  <a:srgbClr val="002060"/>
                </a:solidFill>
              </a:rPr>
              <a:t>вратиться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пр…сесть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пр…уменьшить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8</a:t>
            </a:r>
            <a:r>
              <a:rPr lang="ru-RU" b="1" i="1" dirty="0" smtClean="0">
                <a:solidFill>
                  <a:srgbClr val="FF0000"/>
                </a:solidFill>
              </a:rPr>
              <a:t>. В каком слове приставка обозначает «неполное действие»?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</a:rPr>
              <a:t>пр…хорошенький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пр…</a:t>
            </a:r>
            <a:r>
              <a:rPr lang="ru-RU" b="1" dirty="0" err="1" smtClean="0">
                <a:solidFill>
                  <a:srgbClr val="002060"/>
                </a:solidFill>
              </a:rPr>
              <a:t>брежный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пр…стегнуть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пр…открыть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163</Words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Правописание приставок ПРЕ- и ПРИ- . </vt:lpstr>
      <vt:lpstr> 1. В каком слове пишется приставка пре-? </vt:lpstr>
      <vt:lpstr> 2. В каком слове пишется приставка при-? </vt:lpstr>
      <vt:lpstr> 3. Найдите вариант с орфографической ошибкой. </vt:lpstr>
      <vt:lpstr> 4. В каком слове пишется приставка  пре-? </vt:lpstr>
      <vt:lpstr> 5. В каком слове пишется приставка при-? </vt:lpstr>
      <vt:lpstr> 6. В каком слове пишется приставка  пре-? </vt:lpstr>
      <vt:lpstr> 7. В каком слове пишется приставка  при-? </vt:lpstr>
      <vt:lpstr> 8. В каком слове приставка обозначает «неполное действие»? </vt:lpstr>
      <vt:lpstr> 9. В каком слове приставка обозначает «приближение»? </vt:lpstr>
      <vt:lpstr> 10. В каком слове написание пре-/при- зависит от контекста? </vt:lpstr>
      <vt:lpstr>Ключи к тесту:</vt:lpstr>
      <vt:lpstr>Интернет-источник: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ПРЕ- и ПРИ- . </dc:title>
  <dc:creator>Захар</dc:creator>
  <cp:lastModifiedBy>Захар</cp:lastModifiedBy>
  <cp:revision>7</cp:revision>
  <dcterms:created xsi:type="dcterms:W3CDTF">2013-12-31T07:17:52Z</dcterms:created>
  <dcterms:modified xsi:type="dcterms:W3CDTF">2013-12-31T07:46:49Z</dcterms:modified>
</cp:coreProperties>
</file>